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490" r:id="rId3"/>
    <p:sldId id="497" r:id="rId4"/>
    <p:sldId id="491" r:id="rId5"/>
    <p:sldId id="493" r:id="rId6"/>
    <p:sldId id="496" r:id="rId7"/>
    <p:sldId id="479" r:id="rId8"/>
    <p:sldId id="480" r:id="rId9"/>
    <p:sldId id="4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E949D-A79E-1448-A17C-050DEC4E6DA3}" v="43" dt="2024-02-11T15:58:14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9" autoAdjust="0"/>
    <p:restoredTop sz="94690"/>
  </p:normalViewPr>
  <p:slideViewPr>
    <p:cSldViewPr snapToGrid="0">
      <p:cViewPr varScale="1">
        <p:scale>
          <a:sx n="111" d="100"/>
          <a:sy n="111" d="100"/>
        </p:scale>
        <p:origin x="240" y="376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styn Brunker" userId="df4fa982-8545-444a-9816-77d8e30bb5e2" providerId="ADAL" clId="{318E949D-A79E-1448-A17C-050DEC4E6DA3}"/>
    <pc:docChg chg="undo custSel delSld modSld">
      <pc:chgData name="Kirstyn Brunker" userId="df4fa982-8545-444a-9816-77d8e30bb5e2" providerId="ADAL" clId="{318E949D-A79E-1448-A17C-050DEC4E6DA3}" dt="2024-02-11T15:58:18.603" v="445" actId="1076"/>
      <pc:docMkLst>
        <pc:docMk/>
      </pc:docMkLst>
      <pc:sldChg chg="addSp delSp modSp del">
        <pc:chgData name="Kirstyn Brunker" userId="df4fa982-8545-444a-9816-77d8e30bb5e2" providerId="ADAL" clId="{318E949D-A79E-1448-A17C-050DEC4E6DA3}" dt="2024-02-11T15:37:52.047" v="5" actId="2696"/>
        <pc:sldMkLst>
          <pc:docMk/>
          <pc:sldMk cId="2924606119" sldId="264"/>
        </pc:sldMkLst>
        <pc:picChg chg="add del">
          <ac:chgData name="Kirstyn Brunker" userId="df4fa982-8545-444a-9816-77d8e30bb5e2" providerId="ADAL" clId="{318E949D-A79E-1448-A17C-050DEC4E6DA3}" dt="2024-02-11T15:37:44.797" v="4" actId="478"/>
          <ac:picMkLst>
            <pc:docMk/>
            <pc:sldMk cId="2924606119" sldId="264"/>
            <ac:picMk id="3" creationId="{EEB5EAD8-C6E3-6140-8101-49E79F1F43E4}"/>
          </ac:picMkLst>
        </pc:picChg>
        <pc:picChg chg="mod">
          <ac:chgData name="Kirstyn Brunker" userId="df4fa982-8545-444a-9816-77d8e30bb5e2" providerId="ADAL" clId="{318E949D-A79E-1448-A17C-050DEC4E6DA3}" dt="2024-02-11T15:37:44.411" v="3" actId="14100"/>
          <ac:picMkLst>
            <pc:docMk/>
            <pc:sldMk cId="2924606119" sldId="264"/>
            <ac:picMk id="1026" creationId="{C6AD511A-65B1-76D0-43AE-6D6B42BCFDE8}"/>
          </ac:picMkLst>
        </pc:picChg>
      </pc:sldChg>
      <pc:sldChg chg="addSp delSp modSp mod">
        <pc:chgData name="Kirstyn Brunker" userId="df4fa982-8545-444a-9816-77d8e30bb5e2" providerId="ADAL" clId="{318E949D-A79E-1448-A17C-050DEC4E6DA3}" dt="2024-02-11T15:42:12.820" v="52" actId="1076"/>
        <pc:sldMkLst>
          <pc:docMk/>
          <pc:sldMk cId="2908204767" sldId="490"/>
        </pc:sldMkLst>
        <pc:spChg chg="add mod">
          <ac:chgData name="Kirstyn Brunker" userId="df4fa982-8545-444a-9816-77d8e30bb5e2" providerId="ADAL" clId="{318E949D-A79E-1448-A17C-050DEC4E6DA3}" dt="2024-02-11T15:42:12.820" v="52" actId="1076"/>
          <ac:spMkLst>
            <pc:docMk/>
            <pc:sldMk cId="2908204767" sldId="490"/>
            <ac:spMk id="13" creationId="{86CCA334-87BE-E997-116E-A1F8295A356E}"/>
          </ac:spMkLst>
        </pc:spChg>
        <pc:grpChg chg="del">
          <ac:chgData name="Kirstyn Brunker" userId="df4fa982-8545-444a-9816-77d8e30bb5e2" providerId="ADAL" clId="{318E949D-A79E-1448-A17C-050DEC4E6DA3}" dt="2024-02-11T15:41:41.323" v="49" actId="478"/>
          <ac:grpSpMkLst>
            <pc:docMk/>
            <pc:sldMk cId="2908204767" sldId="490"/>
            <ac:grpSpMk id="3" creationId="{E4B981D4-BB83-9A87-200D-24231935DE86}"/>
          </ac:grpSpMkLst>
        </pc:grpChg>
        <pc:grpChg chg="del">
          <ac:chgData name="Kirstyn Brunker" userId="df4fa982-8545-444a-9816-77d8e30bb5e2" providerId="ADAL" clId="{318E949D-A79E-1448-A17C-050DEC4E6DA3}" dt="2024-02-11T15:41:42.371" v="50" actId="478"/>
          <ac:grpSpMkLst>
            <pc:docMk/>
            <pc:sldMk cId="2908204767" sldId="490"/>
            <ac:grpSpMk id="6" creationId="{923EC962-E0B7-21E9-427A-EC12D2A4EC01}"/>
          </ac:grpSpMkLst>
        </pc:grpChg>
        <pc:grpChg chg="del mod">
          <ac:chgData name="Kirstyn Brunker" userId="df4fa982-8545-444a-9816-77d8e30bb5e2" providerId="ADAL" clId="{318E949D-A79E-1448-A17C-050DEC4E6DA3}" dt="2024-02-11T15:41:38.008" v="46" actId="478"/>
          <ac:grpSpMkLst>
            <pc:docMk/>
            <pc:sldMk cId="2908204767" sldId="490"/>
            <ac:grpSpMk id="10" creationId="{CC090061-3A7B-0F37-C169-78590BA290AB}"/>
          </ac:grpSpMkLst>
        </pc:grpChg>
        <pc:grpChg chg="del">
          <ac:chgData name="Kirstyn Brunker" userId="df4fa982-8545-444a-9816-77d8e30bb5e2" providerId="ADAL" clId="{318E949D-A79E-1448-A17C-050DEC4E6DA3}" dt="2024-02-11T15:41:44.046" v="51" actId="478"/>
          <ac:grpSpMkLst>
            <pc:docMk/>
            <pc:sldMk cId="2908204767" sldId="490"/>
            <ac:grpSpMk id="19" creationId="{39E55260-E461-2D5C-295F-D1B27FCEDC55}"/>
          </ac:grpSpMkLst>
        </pc:grpChg>
        <pc:grpChg chg="del">
          <ac:chgData name="Kirstyn Brunker" userId="df4fa982-8545-444a-9816-77d8e30bb5e2" providerId="ADAL" clId="{318E949D-A79E-1448-A17C-050DEC4E6DA3}" dt="2024-02-11T15:41:36.925" v="45" actId="478"/>
          <ac:grpSpMkLst>
            <pc:docMk/>
            <pc:sldMk cId="2908204767" sldId="490"/>
            <ac:grpSpMk id="23" creationId="{BECF7812-01CF-FAA0-BCE8-4E188FCBB045}"/>
          </ac:grpSpMkLst>
        </pc:grpChg>
        <pc:grpChg chg="del mod">
          <ac:chgData name="Kirstyn Brunker" userId="df4fa982-8545-444a-9816-77d8e30bb5e2" providerId="ADAL" clId="{318E949D-A79E-1448-A17C-050DEC4E6DA3}" dt="2024-02-11T15:41:39.101" v="47" actId="478"/>
          <ac:grpSpMkLst>
            <pc:docMk/>
            <pc:sldMk cId="2908204767" sldId="490"/>
            <ac:grpSpMk id="1035" creationId="{55E8BD57-4147-73AD-F662-77D65BE7C857}"/>
          </ac:grpSpMkLst>
        </pc:grpChg>
        <pc:grpChg chg="del mod">
          <ac:chgData name="Kirstyn Brunker" userId="df4fa982-8545-444a-9816-77d8e30bb5e2" providerId="ADAL" clId="{318E949D-A79E-1448-A17C-050DEC4E6DA3}" dt="2024-02-11T15:41:39.999" v="48" actId="478"/>
          <ac:grpSpMkLst>
            <pc:docMk/>
            <pc:sldMk cId="2908204767" sldId="490"/>
            <ac:grpSpMk id="1041" creationId="{3D38AB00-0CC6-36CC-B3D3-C12AA611F57F}"/>
          </ac:grpSpMkLst>
        </pc:grpChg>
        <pc:graphicFrameChg chg="mod">
          <ac:chgData name="Kirstyn Brunker" userId="df4fa982-8545-444a-9816-77d8e30bb5e2" providerId="ADAL" clId="{318E949D-A79E-1448-A17C-050DEC4E6DA3}" dt="2024-02-11T15:42:12.820" v="52" actId="1076"/>
          <ac:graphicFrameMkLst>
            <pc:docMk/>
            <pc:sldMk cId="2908204767" sldId="490"/>
            <ac:graphicFrameMk id="9" creationId="{2067EE69-8A27-4660-8268-C26D0A76496F}"/>
          </ac:graphicFrameMkLst>
        </pc:graphicFrameChg>
        <pc:graphicFrameChg chg="add del mod">
          <ac:chgData name="Kirstyn Brunker" userId="df4fa982-8545-444a-9816-77d8e30bb5e2" providerId="ADAL" clId="{318E949D-A79E-1448-A17C-050DEC4E6DA3}" dt="2024-02-11T15:40:49.212" v="33" actId="478"/>
          <ac:graphicFrameMkLst>
            <pc:docMk/>
            <pc:sldMk cId="2908204767" sldId="490"/>
            <ac:graphicFrameMk id="21" creationId="{271F61C0-C146-C110-F8CB-48F5A2F1B157}"/>
          </ac:graphicFrameMkLst>
        </pc:graphicFrameChg>
      </pc:sldChg>
      <pc:sldChg chg="del">
        <pc:chgData name="Kirstyn Brunker" userId="df4fa982-8545-444a-9816-77d8e30bb5e2" providerId="ADAL" clId="{318E949D-A79E-1448-A17C-050DEC4E6DA3}" dt="2024-02-11T15:51:10.053" v="209" actId="2696"/>
        <pc:sldMkLst>
          <pc:docMk/>
          <pc:sldMk cId="4232245203" sldId="495"/>
        </pc:sldMkLst>
      </pc:sldChg>
      <pc:sldChg chg="addSp delSp modSp mod">
        <pc:chgData name="Kirstyn Brunker" userId="df4fa982-8545-444a-9816-77d8e30bb5e2" providerId="ADAL" clId="{318E949D-A79E-1448-A17C-050DEC4E6DA3}" dt="2024-02-11T15:58:18.603" v="445" actId="1076"/>
        <pc:sldMkLst>
          <pc:docMk/>
          <pc:sldMk cId="1766882487" sldId="496"/>
        </pc:sldMkLst>
        <pc:graphicFrameChg chg="mod modGraphic">
          <ac:chgData name="Kirstyn Brunker" userId="df4fa982-8545-444a-9816-77d8e30bb5e2" providerId="ADAL" clId="{318E949D-A79E-1448-A17C-050DEC4E6DA3}" dt="2024-02-11T15:57:53.534" v="441" actId="20577"/>
          <ac:graphicFrameMkLst>
            <pc:docMk/>
            <pc:sldMk cId="1766882487" sldId="496"/>
            <ac:graphicFrameMk id="7" creationId="{9FADA547-ABED-A823-5BA7-4D846395CD2D}"/>
          </ac:graphicFrameMkLst>
        </pc:graphicFrameChg>
        <pc:picChg chg="mod">
          <ac:chgData name="Kirstyn Brunker" userId="df4fa982-8545-444a-9816-77d8e30bb5e2" providerId="ADAL" clId="{318E949D-A79E-1448-A17C-050DEC4E6DA3}" dt="2024-02-11T15:57:55.651" v="442" actId="1076"/>
          <ac:picMkLst>
            <pc:docMk/>
            <pc:sldMk cId="1766882487" sldId="496"/>
            <ac:picMk id="3" creationId="{25117578-10D0-6F78-A239-1893A6D89C21}"/>
          </ac:picMkLst>
        </pc:picChg>
        <pc:picChg chg="add mod">
          <ac:chgData name="Kirstyn Brunker" userId="df4fa982-8545-444a-9816-77d8e30bb5e2" providerId="ADAL" clId="{318E949D-A79E-1448-A17C-050DEC4E6DA3}" dt="2024-02-11T15:58:18.603" v="445" actId="1076"/>
          <ac:picMkLst>
            <pc:docMk/>
            <pc:sldMk cId="1766882487" sldId="496"/>
            <ac:picMk id="4" creationId="{B5A53C0E-CDE3-297D-3907-DF887BF08B19}"/>
          </ac:picMkLst>
        </pc:picChg>
        <pc:picChg chg="mod">
          <ac:chgData name="Kirstyn Brunker" userId="df4fa982-8545-444a-9816-77d8e30bb5e2" providerId="ADAL" clId="{318E949D-A79E-1448-A17C-050DEC4E6DA3}" dt="2024-02-11T15:56:43.440" v="347" actId="1076"/>
          <ac:picMkLst>
            <pc:docMk/>
            <pc:sldMk cId="1766882487" sldId="496"/>
            <ac:picMk id="3078" creationId="{70720AB9-4EBE-BB1B-522B-57E497E0B138}"/>
          </ac:picMkLst>
        </pc:picChg>
        <pc:picChg chg="mod">
          <ac:chgData name="Kirstyn Brunker" userId="df4fa982-8545-444a-9816-77d8e30bb5e2" providerId="ADAL" clId="{318E949D-A79E-1448-A17C-050DEC4E6DA3}" dt="2024-02-11T15:56:41.855" v="346" actId="1076"/>
          <ac:picMkLst>
            <pc:docMk/>
            <pc:sldMk cId="1766882487" sldId="496"/>
            <ac:picMk id="3080" creationId="{DFEB9DA9-0CFD-8431-21BD-80AB93347161}"/>
          </ac:picMkLst>
        </pc:picChg>
        <pc:picChg chg="del">
          <ac:chgData name="Kirstyn Brunker" userId="df4fa982-8545-444a-9816-77d8e30bb5e2" providerId="ADAL" clId="{318E949D-A79E-1448-A17C-050DEC4E6DA3}" dt="2024-02-11T15:51:47.144" v="245" actId="478"/>
          <ac:picMkLst>
            <pc:docMk/>
            <pc:sldMk cId="1766882487" sldId="496"/>
            <ac:picMk id="3084" creationId="{E147962E-1D3E-BD92-B7F0-E226BB772ACD}"/>
          </ac:picMkLst>
        </pc:picChg>
      </pc:sldChg>
      <pc:sldChg chg="addSp modSp mod">
        <pc:chgData name="Kirstyn Brunker" userId="df4fa982-8545-444a-9816-77d8e30bb5e2" providerId="ADAL" clId="{318E949D-A79E-1448-A17C-050DEC4E6DA3}" dt="2024-02-11T15:50:46.406" v="208" actId="1076"/>
        <pc:sldMkLst>
          <pc:docMk/>
          <pc:sldMk cId="2787385929" sldId="497"/>
        </pc:sldMkLst>
        <pc:spChg chg="mod">
          <ac:chgData name="Kirstyn Brunker" userId="df4fa982-8545-444a-9816-77d8e30bb5e2" providerId="ADAL" clId="{318E949D-A79E-1448-A17C-050DEC4E6DA3}" dt="2024-02-11T15:46:58.865" v="206" actId="20577"/>
          <ac:spMkLst>
            <pc:docMk/>
            <pc:sldMk cId="2787385929" sldId="497"/>
            <ac:spMk id="3" creationId="{0503975D-C748-2A6B-A74F-FD713B36B521}"/>
          </ac:spMkLst>
        </pc:spChg>
        <pc:picChg chg="add mod">
          <ac:chgData name="Kirstyn Brunker" userId="df4fa982-8545-444a-9816-77d8e30bb5e2" providerId="ADAL" clId="{318E949D-A79E-1448-A17C-050DEC4E6DA3}" dt="2024-02-11T15:50:46.406" v="208" actId="1076"/>
          <ac:picMkLst>
            <pc:docMk/>
            <pc:sldMk cId="2787385929" sldId="497"/>
            <ac:picMk id="1026" creationId="{584C647D-9B99-6597-2478-4C4F10BA3F78}"/>
          </ac:picMkLst>
        </pc:picChg>
      </pc:sldChg>
      <pc:sldMasterChg chg="delSldLayout">
        <pc:chgData name="Kirstyn Brunker" userId="df4fa982-8545-444a-9816-77d8e30bb5e2" providerId="ADAL" clId="{318E949D-A79E-1448-A17C-050DEC4E6DA3}" dt="2024-02-11T15:51:10.054" v="210" actId="2696"/>
        <pc:sldMasterMkLst>
          <pc:docMk/>
          <pc:sldMasterMk cId="3635699181" sldId="2147483648"/>
        </pc:sldMasterMkLst>
        <pc:sldLayoutChg chg="del">
          <pc:chgData name="Kirstyn Brunker" userId="df4fa982-8545-444a-9816-77d8e30bb5e2" providerId="ADAL" clId="{318E949D-A79E-1448-A17C-050DEC4E6DA3}" dt="2024-02-11T15:51:10.054" v="210" actId="2696"/>
          <pc:sldLayoutMkLst>
            <pc:docMk/>
            <pc:sldMasterMk cId="3635699181" sldId="2147483648"/>
            <pc:sldLayoutMk cId="4150021141" sldId="214748369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F9177-F91D-7541-A897-828EFAB87959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BB01053-043B-1749-9323-C983609320F8}">
      <dgm:prSet phldrT="[Text]"/>
      <dgm:spPr/>
      <dgm:t>
        <a:bodyPr/>
        <a:lstStyle/>
        <a:p>
          <a:r>
            <a:rPr lang="en-US" dirty="0"/>
            <a:t>Kirstyn Brunker</a:t>
          </a:r>
          <a:endParaRPr lang="en-GB" dirty="0"/>
        </a:p>
      </dgm:t>
    </dgm:pt>
    <dgm:pt modelId="{175A44FD-D332-5843-BEA7-CE13D981AC11}" type="parTrans" cxnId="{4261945F-ADF2-5445-B91B-CA5F26A0343C}">
      <dgm:prSet/>
      <dgm:spPr/>
      <dgm:t>
        <a:bodyPr/>
        <a:lstStyle/>
        <a:p>
          <a:endParaRPr lang="en-GB"/>
        </a:p>
      </dgm:t>
    </dgm:pt>
    <dgm:pt modelId="{DF7B4180-B836-AC44-902D-6CFEADF34565}" type="sibTrans" cxnId="{4261945F-ADF2-5445-B91B-CA5F26A0343C}">
      <dgm:prSet/>
      <dgm:spPr/>
      <dgm:t>
        <a:bodyPr/>
        <a:lstStyle/>
        <a:p>
          <a:endParaRPr lang="en-GB"/>
        </a:p>
      </dgm:t>
    </dgm:pt>
    <dgm:pt modelId="{06C61174-34BC-D642-83CB-E1ECB5C4AC9E}">
      <dgm:prSet phldrT="[Text]"/>
      <dgm:spPr/>
      <dgm:t>
        <a:bodyPr/>
        <a:lstStyle/>
        <a:p>
          <a:r>
            <a:rPr lang="en-US" dirty="0" err="1"/>
            <a:t>Criselda</a:t>
          </a:r>
          <a:r>
            <a:rPr lang="en-US" dirty="0"/>
            <a:t> Bautista</a:t>
          </a:r>
          <a:endParaRPr lang="en-GB" dirty="0"/>
        </a:p>
      </dgm:t>
    </dgm:pt>
    <dgm:pt modelId="{474B69A6-2E33-AC44-A36D-A18AACEA7B3B}" type="parTrans" cxnId="{20AF28F5-0310-BE4A-9DCC-F384D681AEDD}">
      <dgm:prSet/>
      <dgm:spPr/>
      <dgm:t>
        <a:bodyPr/>
        <a:lstStyle/>
        <a:p>
          <a:endParaRPr lang="en-GB"/>
        </a:p>
      </dgm:t>
    </dgm:pt>
    <dgm:pt modelId="{4FC96BE5-5EAD-0A49-BBE3-20129960CE4E}" type="sibTrans" cxnId="{20AF28F5-0310-BE4A-9DCC-F384D681AEDD}">
      <dgm:prSet/>
      <dgm:spPr/>
      <dgm:t>
        <a:bodyPr/>
        <a:lstStyle/>
        <a:p>
          <a:endParaRPr lang="en-GB"/>
        </a:p>
      </dgm:t>
    </dgm:pt>
    <dgm:pt modelId="{02094BDC-9CE2-C54C-818B-8C5D33EE025B}">
      <dgm:prSet phldrT="[Text]"/>
      <dgm:spPr/>
      <dgm:t>
        <a:bodyPr/>
        <a:lstStyle/>
        <a:p>
          <a:r>
            <a:rPr lang="en-US" dirty="0"/>
            <a:t>Martha Luka</a:t>
          </a:r>
          <a:endParaRPr lang="en-GB" dirty="0"/>
        </a:p>
      </dgm:t>
    </dgm:pt>
    <dgm:pt modelId="{83F905A6-4BE8-9B40-B583-D211DA370409}" type="parTrans" cxnId="{CF939CC8-B422-5543-89CD-8E0D73C2029D}">
      <dgm:prSet/>
      <dgm:spPr/>
      <dgm:t>
        <a:bodyPr/>
        <a:lstStyle/>
        <a:p>
          <a:endParaRPr lang="en-GB"/>
        </a:p>
      </dgm:t>
    </dgm:pt>
    <dgm:pt modelId="{43045845-246E-AE41-93E3-8C5576E58B10}" type="sibTrans" cxnId="{CF939CC8-B422-5543-89CD-8E0D73C2029D}">
      <dgm:prSet/>
      <dgm:spPr/>
      <dgm:t>
        <a:bodyPr/>
        <a:lstStyle/>
        <a:p>
          <a:endParaRPr lang="en-GB"/>
        </a:p>
      </dgm:t>
    </dgm:pt>
    <dgm:pt modelId="{E057B357-9150-6041-9BA0-2652697E5A4E}">
      <dgm:prSet phldrT="[Text]"/>
      <dgm:spPr/>
      <dgm:t>
        <a:bodyPr/>
        <a:lstStyle/>
        <a:p>
          <a:r>
            <a:rPr lang="en-GB" dirty="0"/>
            <a:t>Kathryn Campbell</a:t>
          </a:r>
        </a:p>
      </dgm:t>
    </dgm:pt>
    <dgm:pt modelId="{E1520C09-7233-D544-B746-7270F4FDC94A}" type="parTrans" cxnId="{BAB9777B-D0FD-EF4B-AB77-338F3B3F1B11}">
      <dgm:prSet/>
      <dgm:spPr/>
      <dgm:t>
        <a:bodyPr/>
        <a:lstStyle/>
        <a:p>
          <a:endParaRPr lang="en-GB"/>
        </a:p>
      </dgm:t>
    </dgm:pt>
    <dgm:pt modelId="{F06211C7-2A1D-A142-8346-4FE9225BA4AE}" type="sibTrans" cxnId="{BAB9777B-D0FD-EF4B-AB77-338F3B3F1B11}">
      <dgm:prSet/>
      <dgm:spPr/>
      <dgm:t>
        <a:bodyPr/>
        <a:lstStyle/>
        <a:p>
          <a:endParaRPr lang="en-GB"/>
        </a:p>
      </dgm:t>
    </dgm:pt>
    <dgm:pt modelId="{6CEADD55-B202-DF4B-B50F-2E3CB34C9F29}">
      <dgm:prSet phldrT="[Text]"/>
      <dgm:spPr/>
      <dgm:t>
        <a:bodyPr/>
        <a:lstStyle/>
        <a:p>
          <a:r>
            <a:rPr lang="en-GB" dirty="0"/>
            <a:t>Sandeep Kasaragod</a:t>
          </a:r>
        </a:p>
      </dgm:t>
    </dgm:pt>
    <dgm:pt modelId="{0A05400E-0079-D347-B6C8-72D332B2E783}" type="parTrans" cxnId="{DC3827D7-DF40-654E-98E4-3239F1580756}">
      <dgm:prSet/>
      <dgm:spPr/>
      <dgm:t>
        <a:bodyPr/>
        <a:lstStyle/>
        <a:p>
          <a:endParaRPr lang="en-GB"/>
        </a:p>
      </dgm:t>
    </dgm:pt>
    <dgm:pt modelId="{B90E03F3-AA2A-2642-BDE1-07EEE2BC5DF1}" type="sibTrans" cxnId="{DC3827D7-DF40-654E-98E4-3239F1580756}">
      <dgm:prSet/>
      <dgm:spPr/>
      <dgm:t>
        <a:bodyPr/>
        <a:lstStyle/>
        <a:p>
          <a:endParaRPr lang="en-GB"/>
        </a:p>
      </dgm:t>
    </dgm:pt>
    <dgm:pt modelId="{503F8ABA-0159-1746-8AC2-19401B8A61A9}">
      <dgm:prSet phldrT="[Text]"/>
      <dgm:spPr/>
      <dgm:t>
        <a:bodyPr/>
        <a:lstStyle/>
        <a:p>
          <a:r>
            <a:rPr lang="en-GB" dirty="0"/>
            <a:t>Smitha Abraham</a:t>
          </a:r>
        </a:p>
      </dgm:t>
    </dgm:pt>
    <dgm:pt modelId="{79BEF386-E803-E242-A653-3DCD623BB5B6}" type="parTrans" cxnId="{FB0A1032-35A1-8C41-AC83-8F10D85F9593}">
      <dgm:prSet/>
      <dgm:spPr/>
      <dgm:t>
        <a:bodyPr/>
        <a:lstStyle/>
        <a:p>
          <a:endParaRPr lang="en-US"/>
        </a:p>
      </dgm:t>
    </dgm:pt>
    <dgm:pt modelId="{5BB4D098-9F7B-3C44-929F-82CF25BCF93A}" type="sibTrans" cxnId="{FB0A1032-35A1-8C41-AC83-8F10D85F9593}">
      <dgm:prSet/>
      <dgm:spPr/>
      <dgm:t>
        <a:bodyPr/>
        <a:lstStyle/>
        <a:p>
          <a:endParaRPr lang="en-US"/>
        </a:p>
      </dgm:t>
    </dgm:pt>
    <dgm:pt modelId="{5EF04EFE-F963-BD46-9A61-35107FC14E8D}" type="pres">
      <dgm:prSet presAssocID="{CEAF9177-F91D-7541-A897-828EFAB87959}" presName="Name0" presStyleCnt="0">
        <dgm:presLayoutVars>
          <dgm:dir/>
          <dgm:resizeHandles val="exact"/>
        </dgm:presLayoutVars>
      </dgm:prSet>
      <dgm:spPr/>
    </dgm:pt>
    <dgm:pt modelId="{74A61906-B79A-8A4F-AF8E-BA0853170744}" type="pres">
      <dgm:prSet presAssocID="{8BB01053-043B-1749-9323-C983609320F8}" presName="composite" presStyleCnt="0"/>
      <dgm:spPr/>
    </dgm:pt>
    <dgm:pt modelId="{F5CFD1F2-16D3-8342-B983-4A4F01B84684}" type="pres">
      <dgm:prSet presAssocID="{8BB01053-043B-1749-9323-C983609320F8}" presName="rect1" presStyleLbl="b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046" t="-22319" r="2700" b="-18745"/>
          </a:stretch>
        </a:blipFill>
      </dgm:spPr>
    </dgm:pt>
    <dgm:pt modelId="{149F37E0-95B6-E74B-BC95-2FBD3C140D37}" type="pres">
      <dgm:prSet presAssocID="{8BB01053-043B-1749-9323-C983609320F8}" presName="wedgeRectCallout1" presStyleLbl="node1" presStyleIdx="0" presStyleCnt="6">
        <dgm:presLayoutVars>
          <dgm:bulletEnabled val="1"/>
        </dgm:presLayoutVars>
      </dgm:prSet>
      <dgm:spPr/>
    </dgm:pt>
    <dgm:pt modelId="{FCDFBC60-5CAE-E440-9E3D-A35BB225CB07}" type="pres">
      <dgm:prSet presAssocID="{DF7B4180-B836-AC44-902D-6CFEADF34565}" presName="sibTrans" presStyleCnt="0"/>
      <dgm:spPr/>
    </dgm:pt>
    <dgm:pt modelId="{70392CD1-03B2-F940-9A4E-7C29416D4331}" type="pres">
      <dgm:prSet presAssocID="{06C61174-34BC-D642-83CB-E1ECB5C4AC9E}" presName="composite" presStyleCnt="0"/>
      <dgm:spPr/>
    </dgm:pt>
    <dgm:pt modelId="{799D6C88-00EB-0643-8797-A9E4204F49DC}" type="pres">
      <dgm:prSet presAssocID="{06C61174-34BC-D642-83CB-E1ECB5C4AC9E}" presName="rect1" presStyleLbl="b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" t="-38418" r="-99" b="-13582"/>
          </a:stretch>
        </a:blipFill>
      </dgm:spPr>
    </dgm:pt>
    <dgm:pt modelId="{7338E5D2-FBD6-8643-A525-123F2E4B2425}" type="pres">
      <dgm:prSet presAssocID="{06C61174-34BC-D642-83CB-E1ECB5C4AC9E}" presName="wedgeRectCallout1" presStyleLbl="node1" presStyleIdx="1" presStyleCnt="6">
        <dgm:presLayoutVars>
          <dgm:bulletEnabled val="1"/>
        </dgm:presLayoutVars>
      </dgm:prSet>
      <dgm:spPr/>
    </dgm:pt>
    <dgm:pt modelId="{0CA195A2-D6A1-154A-8093-233C3F7D63ED}" type="pres">
      <dgm:prSet presAssocID="{4FC96BE5-5EAD-0A49-BBE3-20129960CE4E}" presName="sibTrans" presStyleCnt="0"/>
      <dgm:spPr/>
    </dgm:pt>
    <dgm:pt modelId="{1A79EB7E-B640-CC48-883B-006BC6852DB2}" type="pres">
      <dgm:prSet presAssocID="{02094BDC-9CE2-C54C-818B-8C5D33EE025B}" presName="composite" presStyleCnt="0"/>
      <dgm:spPr/>
    </dgm:pt>
    <dgm:pt modelId="{8F53A5E4-4313-F744-A6C3-0F4C21B3F49B}" type="pres">
      <dgm:prSet presAssocID="{02094BDC-9CE2-C54C-818B-8C5D33EE025B}" presName="rect1" presStyleLbl="bgImgPlace1" presStyleIdx="2" presStyleCnt="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F43BFAD8-849D-144D-9DD2-FFCEDDD5556C}" type="pres">
      <dgm:prSet presAssocID="{02094BDC-9CE2-C54C-818B-8C5D33EE025B}" presName="wedgeRectCallout1" presStyleLbl="node1" presStyleIdx="2" presStyleCnt="6">
        <dgm:presLayoutVars>
          <dgm:bulletEnabled val="1"/>
        </dgm:presLayoutVars>
      </dgm:prSet>
      <dgm:spPr/>
    </dgm:pt>
    <dgm:pt modelId="{E3EF10A6-CDC2-A042-BFD0-B864C407D408}" type="pres">
      <dgm:prSet presAssocID="{43045845-246E-AE41-93E3-8C5576E58B10}" presName="sibTrans" presStyleCnt="0"/>
      <dgm:spPr/>
    </dgm:pt>
    <dgm:pt modelId="{3671A346-B9A7-DF44-BF64-D90C9A78C673}" type="pres">
      <dgm:prSet presAssocID="{E057B357-9150-6041-9BA0-2652697E5A4E}" presName="composite" presStyleCnt="0"/>
      <dgm:spPr/>
    </dgm:pt>
    <dgm:pt modelId="{CD7EAF1D-663C-154E-AEBC-3B46149A1905}" type="pres">
      <dgm:prSet presAssocID="{E057B357-9150-6041-9BA0-2652697E5A4E}" presName="rect1" presStyleLbl="b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469" t="-3248" r="-4469" b="-62752"/>
          </a:stretch>
        </a:blipFill>
      </dgm:spPr>
    </dgm:pt>
    <dgm:pt modelId="{2DF9BF82-75A1-1C4E-AF36-205E60FDFD11}" type="pres">
      <dgm:prSet presAssocID="{E057B357-9150-6041-9BA0-2652697E5A4E}" presName="wedgeRectCallout1" presStyleLbl="node1" presStyleIdx="3" presStyleCnt="6">
        <dgm:presLayoutVars>
          <dgm:bulletEnabled val="1"/>
        </dgm:presLayoutVars>
      </dgm:prSet>
      <dgm:spPr/>
    </dgm:pt>
    <dgm:pt modelId="{F0F343EB-F1C9-904F-827C-04C9AB225A00}" type="pres">
      <dgm:prSet presAssocID="{F06211C7-2A1D-A142-8346-4FE9225BA4AE}" presName="sibTrans" presStyleCnt="0"/>
      <dgm:spPr/>
    </dgm:pt>
    <dgm:pt modelId="{A5B32FC1-00BD-3A4E-811B-9E623C2DC213}" type="pres">
      <dgm:prSet presAssocID="{6CEADD55-B202-DF4B-B50F-2E3CB34C9F29}" presName="composite" presStyleCnt="0"/>
      <dgm:spPr/>
    </dgm:pt>
    <dgm:pt modelId="{0405C36A-2A16-914F-AE59-7E73302B228B}" type="pres">
      <dgm:prSet presAssocID="{6CEADD55-B202-DF4B-B50F-2E3CB34C9F29}" presName="rect1" presStyleLbl="bgImgPlace1" presStyleIdx="4" presStyleCnt="6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7552491C-A318-3E4F-A6BD-05D7041712DF}" type="pres">
      <dgm:prSet presAssocID="{6CEADD55-B202-DF4B-B50F-2E3CB34C9F29}" presName="wedgeRectCallout1" presStyleLbl="node1" presStyleIdx="4" presStyleCnt="6">
        <dgm:presLayoutVars>
          <dgm:bulletEnabled val="1"/>
        </dgm:presLayoutVars>
      </dgm:prSet>
      <dgm:spPr/>
    </dgm:pt>
    <dgm:pt modelId="{B26DC7F8-68B4-A749-BA8F-846F45FE53D3}" type="pres">
      <dgm:prSet presAssocID="{B90E03F3-AA2A-2642-BDE1-07EEE2BC5DF1}" presName="sibTrans" presStyleCnt="0"/>
      <dgm:spPr/>
    </dgm:pt>
    <dgm:pt modelId="{BACAC9C8-25B2-964D-A726-57E9A8B5A395}" type="pres">
      <dgm:prSet presAssocID="{503F8ABA-0159-1746-8AC2-19401B8A61A9}" presName="composite" presStyleCnt="0"/>
      <dgm:spPr/>
    </dgm:pt>
    <dgm:pt modelId="{0FB53B86-8ED0-634F-8757-0358715E0715}" type="pres">
      <dgm:prSet presAssocID="{503F8ABA-0159-1746-8AC2-19401B8A61A9}" presName="rect1" presStyleLbl="bgImgPlace1" presStyleIdx="5" presStyleCnt="6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5B3F9304-97EA-D34A-BF4E-3769396C8B45}" type="pres">
      <dgm:prSet presAssocID="{503F8ABA-0159-1746-8AC2-19401B8A61A9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4645E817-BE53-634D-8935-9FC4F33A22DA}" type="presOf" srcId="{503F8ABA-0159-1746-8AC2-19401B8A61A9}" destId="{5B3F9304-97EA-D34A-BF4E-3769396C8B45}" srcOrd="0" destOrd="0" presId="urn:microsoft.com/office/officeart/2008/layout/BendingPictureCaptionList"/>
    <dgm:cxn modelId="{FB0A1032-35A1-8C41-AC83-8F10D85F9593}" srcId="{CEAF9177-F91D-7541-A897-828EFAB87959}" destId="{503F8ABA-0159-1746-8AC2-19401B8A61A9}" srcOrd="5" destOrd="0" parTransId="{79BEF386-E803-E242-A653-3DCD623BB5B6}" sibTransId="{5BB4D098-9F7B-3C44-929F-82CF25BCF93A}"/>
    <dgm:cxn modelId="{4261945F-ADF2-5445-B91B-CA5F26A0343C}" srcId="{CEAF9177-F91D-7541-A897-828EFAB87959}" destId="{8BB01053-043B-1749-9323-C983609320F8}" srcOrd="0" destOrd="0" parTransId="{175A44FD-D332-5843-BEA7-CE13D981AC11}" sibTransId="{DF7B4180-B836-AC44-902D-6CFEADF34565}"/>
    <dgm:cxn modelId="{BAB9777B-D0FD-EF4B-AB77-338F3B3F1B11}" srcId="{CEAF9177-F91D-7541-A897-828EFAB87959}" destId="{E057B357-9150-6041-9BA0-2652697E5A4E}" srcOrd="3" destOrd="0" parTransId="{E1520C09-7233-D544-B746-7270F4FDC94A}" sibTransId="{F06211C7-2A1D-A142-8346-4FE9225BA4AE}"/>
    <dgm:cxn modelId="{12E63A85-70F4-4240-8E59-498E8A35858E}" type="presOf" srcId="{6CEADD55-B202-DF4B-B50F-2E3CB34C9F29}" destId="{7552491C-A318-3E4F-A6BD-05D7041712DF}" srcOrd="0" destOrd="0" presId="urn:microsoft.com/office/officeart/2008/layout/BendingPictureCaptionList"/>
    <dgm:cxn modelId="{64EBC495-76BB-AC47-AC35-A6AAEF67F5AA}" type="presOf" srcId="{06C61174-34BC-D642-83CB-E1ECB5C4AC9E}" destId="{7338E5D2-FBD6-8643-A525-123F2E4B2425}" srcOrd="0" destOrd="0" presId="urn:microsoft.com/office/officeart/2008/layout/BendingPictureCaptionList"/>
    <dgm:cxn modelId="{75EBFAA0-15CE-C74B-8354-3D414ABC858B}" type="presOf" srcId="{CEAF9177-F91D-7541-A897-828EFAB87959}" destId="{5EF04EFE-F963-BD46-9A61-35107FC14E8D}" srcOrd="0" destOrd="0" presId="urn:microsoft.com/office/officeart/2008/layout/BendingPictureCaptionList"/>
    <dgm:cxn modelId="{CF939CC8-B422-5543-89CD-8E0D73C2029D}" srcId="{CEAF9177-F91D-7541-A897-828EFAB87959}" destId="{02094BDC-9CE2-C54C-818B-8C5D33EE025B}" srcOrd="2" destOrd="0" parTransId="{83F905A6-4BE8-9B40-B583-D211DA370409}" sibTransId="{43045845-246E-AE41-93E3-8C5576E58B10}"/>
    <dgm:cxn modelId="{50EF3DCD-001A-B847-8015-8DF5D5AB8529}" type="presOf" srcId="{02094BDC-9CE2-C54C-818B-8C5D33EE025B}" destId="{F43BFAD8-849D-144D-9DD2-FFCEDDD5556C}" srcOrd="0" destOrd="0" presId="urn:microsoft.com/office/officeart/2008/layout/BendingPictureCaptionList"/>
    <dgm:cxn modelId="{DC3827D7-DF40-654E-98E4-3239F1580756}" srcId="{CEAF9177-F91D-7541-A897-828EFAB87959}" destId="{6CEADD55-B202-DF4B-B50F-2E3CB34C9F29}" srcOrd="4" destOrd="0" parTransId="{0A05400E-0079-D347-B6C8-72D332B2E783}" sibTransId="{B90E03F3-AA2A-2642-BDE1-07EEE2BC5DF1}"/>
    <dgm:cxn modelId="{38C4CAF4-7FA1-3849-9747-08D44955A429}" type="presOf" srcId="{8BB01053-043B-1749-9323-C983609320F8}" destId="{149F37E0-95B6-E74B-BC95-2FBD3C140D37}" srcOrd="0" destOrd="0" presId="urn:microsoft.com/office/officeart/2008/layout/BendingPictureCaptionList"/>
    <dgm:cxn modelId="{20AF28F5-0310-BE4A-9DCC-F384D681AEDD}" srcId="{CEAF9177-F91D-7541-A897-828EFAB87959}" destId="{06C61174-34BC-D642-83CB-E1ECB5C4AC9E}" srcOrd="1" destOrd="0" parTransId="{474B69A6-2E33-AC44-A36D-A18AACEA7B3B}" sibTransId="{4FC96BE5-5EAD-0A49-BBE3-20129960CE4E}"/>
    <dgm:cxn modelId="{E685D7FF-1EC7-6647-AA4C-C664CB25F24B}" type="presOf" srcId="{E057B357-9150-6041-9BA0-2652697E5A4E}" destId="{2DF9BF82-75A1-1C4E-AF36-205E60FDFD11}" srcOrd="0" destOrd="0" presId="urn:microsoft.com/office/officeart/2008/layout/BendingPictureCaptionList"/>
    <dgm:cxn modelId="{7AE03C5A-841F-B74B-B821-4A49AE86E154}" type="presParOf" srcId="{5EF04EFE-F963-BD46-9A61-35107FC14E8D}" destId="{74A61906-B79A-8A4F-AF8E-BA0853170744}" srcOrd="0" destOrd="0" presId="urn:microsoft.com/office/officeart/2008/layout/BendingPictureCaptionList"/>
    <dgm:cxn modelId="{163A5521-2184-B74F-942D-0E1E7DCDDB13}" type="presParOf" srcId="{74A61906-B79A-8A4F-AF8E-BA0853170744}" destId="{F5CFD1F2-16D3-8342-B983-4A4F01B84684}" srcOrd="0" destOrd="0" presId="urn:microsoft.com/office/officeart/2008/layout/BendingPictureCaptionList"/>
    <dgm:cxn modelId="{B6279577-CDF9-344A-B0A8-C8EAE3D64829}" type="presParOf" srcId="{74A61906-B79A-8A4F-AF8E-BA0853170744}" destId="{149F37E0-95B6-E74B-BC95-2FBD3C140D37}" srcOrd="1" destOrd="0" presId="urn:microsoft.com/office/officeart/2008/layout/BendingPictureCaptionList"/>
    <dgm:cxn modelId="{A2D67760-E020-F444-8549-D81B2A0EC2A2}" type="presParOf" srcId="{5EF04EFE-F963-BD46-9A61-35107FC14E8D}" destId="{FCDFBC60-5CAE-E440-9E3D-A35BB225CB07}" srcOrd="1" destOrd="0" presId="urn:microsoft.com/office/officeart/2008/layout/BendingPictureCaptionList"/>
    <dgm:cxn modelId="{32897BD2-0BE1-2141-AB52-30E3D0676F5C}" type="presParOf" srcId="{5EF04EFE-F963-BD46-9A61-35107FC14E8D}" destId="{70392CD1-03B2-F940-9A4E-7C29416D4331}" srcOrd="2" destOrd="0" presId="urn:microsoft.com/office/officeart/2008/layout/BendingPictureCaptionList"/>
    <dgm:cxn modelId="{08E53F15-E5EE-224D-B2EE-2BB5A69F0684}" type="presParOf" srcId="{70392CD1-03B2-F940-9A4E-7C29416D4331}" destId="{799D6C88-00EB-0643-8797-A9E4204F49DC}" srcOrd="0" destOrd="0" presId="urn:microsoft.com/office/officeart/2008/layout/BendingPictureCaptionList"/>
    <dgm:cxn modelId="{5A3AF4B6-04DB-6442-8A55-9D5A381C2701}" type="presParOf" srcId="{70392CD1-03B2-F940-9A4E-7C29416D4331}" destId="{7338E5D2-FBD6-8643-A525-123F2E4B2425}" srcOrd="1" destOrd="0" presId="urn:microsoft.com/office/officeart/2008/layout/BendingPictureCaptionList"/>
    <dgm:cxn modelId="{E41B8BAD-F901-404D-A580-FD82975B58E3}" type="presParOf" srcId="{5EF04EFE-F963-BD46-9A61-35107FC14E8D}" destId="{0CA195A2-D6A1-154A-8093-233C3F7D63ED}" srcOrd="3" destOrd="0" presId="urn:microsoft.com/office/officeart/2008/layout/BendingPictureCaptionList"/>
    <dgm:cxn modelId="{2DACB2AB-8E3F-1E47-B244-42B4A90F7607}" type="presParOf" srcId="{5EF04EFE-F963-BD46-9A61-35107FC14E8D}" destId="{1A79EB7E-B640-CC48-883B-006BC6852DB2}" srcOrd="4" destOrd="0" presId="urn:microsoft.com/office/officeart/2008/layout/BendingPictureCaptionList"/>
    <dgm:cxn modelId="{F38A0F44-2020-5641-9629-F8A091A67E3A}" type="presParOf" srcId="{1A79EB7E-B640-CC48-883B-006BC6852DB2}" destId="{8F53A5E4-4313-F744-A6C3-0F4C21B3F49B}" srcOrd="0" destOrd="0" presId="urn:microsoft.com/office/officeart/2008/layout/BendingPictureCaptionList"/>
    <dgm:cxn modelId="{F355BBAF-1D0D-0040-8F9C-90B73769D012}" type="presParOf" srcId="{1A79EB7E-B640-CC48-883B-006BC6852DB2}" destId="{F43BFAD8-849D-144D-9DD2-FFCEDDD5556C}" srcOrd="1" destOrd="0" presId="urn:microsoft.com/office/officeart/2008/layout/BendingPictureCaptionList"/>
    <dgm:cxn modelId="{29DBAB7B-25FD-A047-AB60-A28704CBFB80}" type="presParOf" srcId="{5EF04EFE-F963-BD46-9A61-35107FC14E8D}" destId="{E3EF10A6-CDC2-A042-BFD0-B864C407D408}" srcOrd="5" destOrd="0" presId="urn:microsoft.com/office/officeart/2008/layout/BendingPictureCaptionList"/>
    <dgm:cxn modelId="{8DDDBF6D-280B-9F48-A36D-16D0C23661D2}" type="presParOf" srcId="{5EF04EFE-F963-BD46-9A61-35107FC14E8D}" destId="{3671A346-B9A7-DF44-BF64-D90C9A78C673}" srcOrd="6" destOrd="0" presId="urn:microsoft.com/office/officeart/2008/layout/BendingPictureCaptionList"/>
    <dgm:cxn modelId="{AFED5B0A-210F-D346-9C21-124D8BD63610}" type="presParOf" srcId="{3671A346-B9A7-DF44-BF64-D90C9A78C673}" destId="{CD7EAF1D-663C-154E-AEBC-3B46149A1905}" srcOrd="0" destOrd="0" presId="urn:microsoft.com/office/officeart/2008/layout/BendingPictureCaptionList"/>
    <dgm:cxn modelId="{FB0ABAC0-409B-B84B-8AF0-0447D427ED6F}" type="presParOf" srcId="{3671A346-B9A7-DF44-BF64-D90C9A78C673}" destId="{2DF9BF82-75A1-1C4E-AF36-205E60FDFD11}" srcOrd="1" destOrd="0" presId="urn:microsoft.com/office/officeart/2008/layout/BendingPictureCaptionList"/>
    <dgm:cxn modelId="{DEC526FE-588F-F14F-A0E0-10050775FCF6}" type="presParOf" srcId="{5EF04EFE-F963-BD46-9A61-35107FC14E8D}" destId="{F0F343EB-F1C9-904F-827C-04C9AB225A00}" srcOrd="7" destOrd="0" presId="urn:microsoft.com/office/officeart/2008/layout/BendingPictureCaptionList"/>
    <dgm:cxn modelId="{5D73E144-255D-7247-9238-018D6A74744F}" type="presParOf" srcId="{5EF04EFE-F963-BD46-9A61-35107FC14E8D}" destId="{A5B32FC1-00BD-3A4E-811B-9E623C2DC213}" srcOrd="8" destOrd="0" presId="urn:microsoft.com/office/officeart/2008/layout/BendingPictureCaptionList"/>
    <dgm:cxn modelId="{04747EEB-A59D-4B43-95A4-E5E1EDB318DF}" type="presParOf" srcId="{A5B32FC1-00BD-3A4E-811B-9E623C2DC213}" destId="{0405C36A-2A16-914F-AE59-7E73302B228B}" srcOrd="0" destOrd="0" presId="urn:microsoft.com/office/officeart/2008/layout/BendingPictureCaptionList"/>
    <dgm:cxn modelId="{0E786509-44AB-F045-9EE4-E80428B6E4A6}" type="presParOf" srcId="{A5B32FC1-00BD-3A4E-811B-9E623C2DC213}" destId="{7552491C-A318-3E4F-A6BD-05D7041712DF}" srcOrd="1" destOrd="0" presId="urn:microsoft.com/office/officeart/2008/layout/BendingPictureCaptionList"/>
    <dgm:cxn modelId="{769A442D-C583-4F4E-908B-BF2356F8025E}" type="presParOf" srcId="{5EF04EFE-F963-BD46-9A61-35107FC14E8D}" destId="{B26DC7F8-68B4-A749-BA8F-846F45FE53D3}" srcOrd="9" destOrd="0" presId="urn:microsoft.com/office/officeart/2008/layout/BendingPictureCaptionList"/>
    <dgm:cxn modelId="{CF7E552D-3898-DC41-AB37-7108CC10F167}" type="presParOf" srcId="{5EF04EFE-F963-BD46-9A61-35107FC14E8D}" destId="{BACAC9C8-25B2-964D-A726-57E9A8B5A395}" srcOrd="10" destOrd="0" presId="urn:microsoft.com/office/officeart/2008/layout/BendingPictureCaptionList"/>
    <dgm:cxn modelId="{EA248025-22C6-8042-BA3D-5A29AED1A35A}" type="presParOf" srcId="{BACAC9C8-25B2-964D-A726-57E9A8B5A395}" destId="{0FB53B86-8ED0-634F-8757-0358715E0715}" srcOrd="0" destOrd="0" presId="urn:microsoft.com/office/officeart/2008/layout/BendingPictureCaptionList"/>
    <dgm:cxn modelId="{6485A482-120F-AD4B-A0C1-FC5542062426}" type="presParOf" srcId="{BACAC9C8-25B2-964D-A726-57E9A8B5A395}" destId="{5B3F9304-97EA-D34A-BF4E-3769396C8B4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FD1F2-16D3-8342-B983-4A4F01B84684}">
      <dsp:nvSpPr>
        <dsp:cNvPr id="0" name=""/>
        <dsp:cNvSpPr/>
      </dsp:nvSpPr>
      <dsp:spPr>
        <a:xfrm>
          <a:off x="0" y="142541"/>
          <a:ext cx="2283739" cy="1826991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046" t="-22319" r="2700" b="-187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F37E0-95B6-E74B-BC95-2FBD3C140D37}">
      <dsp:nvSpPr>
        <dsp:cNvPr id="0" name=""/>
        <dsp:cNvSpPr/>
      </dsp:nvSpPr>
      <dsp:spPr>
        <a:xfrm>
          <a:off x="205536" y="1786834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Kirstyn Brunker</a:t>
          </a:r>
          <a:endParaRPr lang="en-GB" sz="1800" kern="1200" dirty="0"/>
        </a:p>
      </dsp:txBody>
      <dsp:txXfrm>
        <a:off x="205536" y="1786834"/>
        <a:ext cx="2032528" cy="639447"/>
      </dsp:txXfrm>
    </dsp:sp>
    <dsp:sp modelId="{799D6C88-00EB-0643-8797-A9E4204F49DC}">
      <dsp:nvSpPr>
        <dsp:cNvPr id="0" name=""/>
        <dsp:cNvSpPr/>
      </dsp:nvSpPr>
      <dsp:spPr>
        <a:xfrm>
          <a:off x="2512113" y="142541"/>
          <a:ext cx="2283739" cy="1826991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" t="-38418" r="-99" b="-1358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8E5D2-FBD6-8643-A525-123F2E4B2425}">
      <dsp:nvSpPr>
        <dsp:cNvPr id="0" name=""/>
        <dsp:cNvSpPr/>
      </dsp:nvSpPr>
      <dsp:spPr>
        <a:xfrm>
          <a:off x="2717649" y="1786834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3506085"/>
            <a:satOff val="-4312"/>
            <a:lumOff val="-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Criselda</a:t>
          </a:r>
          <a:r>
            <a:rPr lang="en-US" sz="1800" kern="1200" dirty="0"/>
            <a:t> Bautista</a:t>
          </a:r>
          <a:endParaRPr lang="en-GB" sz="1800" kern="1200" dirty="0"/>
        </a:p>
      </dsp:txBody>
      <dsp:txXfrm>
        <a:off x="2717649" y="1786834"/>
        <a:ext cx="2032528" cy="639447"/>
      </dsp:txXfrm>
    </dsp:sp>
    <dsp:sp modelId="{8F53A5E4-4313-F744-A6C3-0F4C21B3F49B}">
      <dsp:nvSpPr>
        <dsp:cNvPr id="0" name=""/>
        <dsp:cNvSpPr/>
      </dsp:nvSpPr>
      <dsp:spPr>
        <a:xfrm>
          <a:off x="5024226" y="142541"/>
          <a:ext cx="2283739" cy="182699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BFAD8-849D-144D-9DD2-FFCEDDD5556C}">
      <dsp:nvSpPr>
        <dsp:cNvPr id="0" name=""/>
        <dsp:cNvSpPr/>
      </dsp:nvSpPr>
      <dsp:spPr>
        <a:xfrm>
          <a:off x="5229763" y="1786834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7012170"/>
            <a:satOff val="-8624"/>
            <a:lumOff val="-1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Martha Luka</a:t>
          </a:r>
          <a:endParaRPr lang="en-GB" sz="1800" kern="1200" dirty="0"/>
        </a:p>
      </dsp:txBody>
      <dsp:txXfrm>
        <a:off x="5229763" y="1786834"/>
        <a:ext cx="2032528" cy="639447"/>
      </dsp:txXfrm>
    </dsp:sp>
    <dsp:sp modelId="{CD7EAF1D-663C-154E-AEBC-3B46149A1905}">
      <dsp:nvSpPr>
        <dsp:cNvPr id="0" name=""/>
        <dsp:cNvSpPr/>
      </dsp:nvSpPr>
      <dsp:spPr>
        <a:xfrm>
          <a:off x="0" y="2654654"/>
          <a:ext cx="2283739" cy="1826991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469" t="-3248" r="-4469" b="-6275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9BF82-75A1-1C4E-AF36-205E60FDFD11}">
      <dsp:nvSpPr>
        <dsp:cNvPr id="0" name=""/>
        <dsp:cNvSpPr/>
      </dsp:nvSpPr>
      <dsp:spPr>
        <a:xfrm>
          <a:off x="205536" y="4298947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0518255"/>
            <a:satOff val="-12936"/>
            <a:lumOff val="-2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Kathryn Campbell</a:t>
          </a:r>
        </a:p>
      </dsp:txBody>
      <dsp:txXfrm>
        <a:off x="205536" y="4298947"/>
        <a:ext cx="2032528" cy="639447"/>
      </dsp:txXfrm>
    </dsp:sp>
    <dsp:sp modelId="{0405C36A-2A16-914F-AE59-7E73302B228B}">
      <dsp:nvSpPr>
        <dsp:cNvPr id="0" name=""/>
        <dsp:cNvSpPr/>
      </dsp:nvSpPr>
      <dsp:spPr>
        <a:xfrm>
          <a:off x="2512113" y="2654654"/>
          <a:ext cx="2283739" cy="182699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2491C-A318-3E4F-A6BD-05D7041712DF}">
      <dsp:nvSpPr>
        <dsp:cNvPr id="0" name=""/>
        <dsp:cNvSpPr/>
      </dsp:nvSpPr>
      <dsp:spPr>
        <a:xfrm>
          <a:off x="2717649" y="4298947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4024340"/>
            <a:satOff val="-17248"/>
            <a:lumOff val="-3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Sandeep Kasaragod</a:t>
          </a:r>
        </a:p>
      </dsp:txBody>
      <dsp:txXfrm>
        <a:off x="2717649" y="4298947"/>
        <a:ext cx="2032528" cy="639447"/>
      </dsp:txXfrm>
    </dsp:sp>
    <dsp:sp modelId="{0FB53B86-8ED0-634F-8757-0358715E0715}">
      <dsp:nvSpPr>
        <dsp:cNvPr id="0" name=""/>
        <dsp:cNvSpPr/>
      </dsp:nvSpPr>
      <dsp:spPr>
        <a:xfrm>
          <a:off x="5024226" y="2654654"/>
          <a:ext cx="2283739" cy="1826991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F9304-97EA-D34A-BF4E-3769396C8B45}">
      <dsp:nvSpPr>
        <dsp:cNvPr id="0" name=""/>
        <dsp:cNvSpPr/>
      </dsp:nvSpPr>
      <dsp:spPr>
        <a:xfrm>
          <a:off x="5229763" y="4298947"/>
          <a:ext cx="2032528" cy="6394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17530424"/>
            <a:satOff val="-21560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Smitha Abraham</a:t>
          </a:r>
        </a:p>
      </dsp:txBody>
      <dsp:txXfrm>
        <a:off x="5229763" y="4298947"/>
        <a:ext cx="2032528" cy="639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Creeping death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94810-F504-4049-8F6D-7B442247F3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33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5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8546-CDAD-172A-2B13-FF36FE8A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7E334-A585-BB11-C03C-5AE324A90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FF6A-355C-7A77-9CF6-FDDAC5960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D913-556D-7A43-8070-22CEA1E7040A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3E90E-305F-C9C4-A3FA-8C391E99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EAE1-60A0-533E-FC06-C0AED947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B314B-8C8A-D746-A19B-D7EC4F409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4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56" r:id="rId7"/>
    <p:sldLayoutId id="2147483684" r:id="rId8"/>
    <p:sldLayoutId id="2147483689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mmal, logo, font, graphics&#10;&#10;Description automatically generated">
            <a:extLst>
              <a:ext uri="{FF2B5EF4-FFF2-40B4-BE49-F238E27FC236}">
                <a16:creationId xmlns:a16="http://schemas.microsoft.com/office/drawing/2014/main" id="{AC626B2B-9E2A-BB6A-BF0E-6DD973C8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09" y="1052348"/>
            <a:ext cx="8881781" cy="328625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722439-2E76-4671-CDB0-EE209C62C0B8}"/>
              </a:ext>
            </a:extLst>
          </p:cNvPr>
          <p:cNvSpPr/>
          <p:nvPr/>
        </p:nvSpPr>
        <p:spPr>
          <a:xfrm rot="20636551">
            <a:off x="7169143" y="4551113"/>
            <a:ext cx="3230500" cy="14480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TRAINING 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14AD4-3BF2-6F75-5373-AA30EA90F675}"/>
              </a:ext>
            </a:extLst>
          </p:cNvPr>
          <p:cNvSpPr txBox="1"/>
          <p:nvPr/>
        </p:nvSpPr>
        <p:spPr>
          <a:xfrm>
            <a:off x="9142142" y="6211669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NCDC, Abuja</a:t>
            </a:r>
          </a:p>
          <a:p>
            <a:r>
              <a:rPr lang="en-US" dirty="0"/>
              <a:t>12-16</a:t>
            </a:r>
            <a:r>
              <a:rPr lang="en-US" baseline="30000" dirty="0"/>
              <a:t>th</a:t>
            </a:r>
            <a:r>
              <a:rPr lang="en-US" dirty="0"/>
              <a:t> Feb 2024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DE87-B165-5075-AEE8-C9115455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67EE69-8A27-4660-8268-C26D0A764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484027"/>
              </p:ext>
            </p:extLst>
          </p:nvPr>
        </p:nvGraphicFramePr>
        <p:xfrm>
          <a:off x="2733977" y="1421114"/>
          <a:ext cx="7307966" cy="5080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6CCA334-87BE-E997-116E-A1F8295A356E}"/>
              </a:ext>
            </a:extLst>
          </p:cNvPr>
          <p:cNvSpPr/>
          <p:nvPr/>
        </p:nvSpPr>
        <p:spPr>
          <a:xfrm>
            <a:off x="7670156" y="3928498"/>
            <a:ext cx="2619737" cy="259329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0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51DD-8887-402B-5508-DE6BB110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3975D-C748-2A6B-A74F-FD713B36B5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Treat each other with respect</a:t>
            </a:r>
          </a:p>
          <a:p>
            <a:r>
              <a:rPr lang="en-US" dirty="0"/>
              <a:t>General lab rules apply</a:t>
            </a:r>
          </a:p>
          <a:p>
            <a:r>
              <a:rPr lang="en-US" dirty="0"/>
              <a:t>Turn off your cellphones</a:t>
            </a:r>
          </a:p>
          <a:p>
            <a:r>
              <a:rPr lang="en-US" dirty="0"/>
              <a:t>For demonstrator attention: raise a hand</a:t>
            </a:r>
          </a:p>
          <a:p>
            <a:r>
              <a:rPr lang="en-US" dirty="0"/>
              <a:t>Participants can ask questions at any time following a raised hand</a:t>
            </a:r>
          </a:p>
          <a:p>
            <a:r>
              <a:rPr lang="en-US" dirty="0"/>
              <a:t>Everyone may take a moment to step out of the room discreetly without explanation at any time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100,000 Respect icon Vector Images | Depositphotos">
            <a:extLst>
              <a:ext uri="{FF2B5EF4-FFF2-40B4-BE49-F238E27FC236}">
                <a16:creationId xmlns:a16="http://schemas.microsoft.com/office/drawing/2014/main" id="{584C647D-9B99-6597-2478-4C4F10BA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77" y="2871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8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F8A5-1665-8EED-DAA6-67C2EC4C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F7537-4B3C-D847-2FC5-F7D8CE7D5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146" y="1798262"/>
            <a:ext cx="9210963" cy="4526124"/>
          </a:xfrm>
        </p:spPr>
        <p:txBody>
          <a:bodyPr/>
          <a:lstStyle/>
          <a:p>
            <a:r>
              <a:rPr lang="en-US" dirty="0"/>
              <a:t>An introduction to genomic surveillance for rabies virus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Wet lab</a:t>
            </a:r>
          </a:p>
          <a:p>
            <a:pPr lvl="2"/>
            <a:r>
              <a:rPr lang="en-US" dirty="0"/>
              <a:t>Sequencing library preparation</a:t>
            </a:r>
          </a:p>
          <a:p>
            <a:pPr lvl="2"/>
            <a:r>
              <a:rPr lang="en-US" dirty="0"/>
              <a:t>Nanopore sequencing</a:t>
            </a:r>
          </a:p>
          <a:p>
            <a:pPr lvl="2"/>
            <a:r>
              <a:rPr lang="en-US" dirty="0"/>
              <a:t>Monitoring the run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Dry lab</a:t>
            </a:r>
          </a:p>
          <a:p>
            <a:pPr lvl="2"/>
            <a:r>
              <a:rPr lang="en-US" dirty="0"/>
              <a:t>Processing raw data</a:t>
            </a:r>
          </a:p>
          <a:p>
            <a:pPr lvl="2"/>
            <a:r>
              <a:rPr lang="en-US" dirty="0"/>
              <a:t>Building trees</a:t>
            </a:r>
          </a:p>
          <a:p>
            <a:pPr lvl="2"/>
            <a:r>
              <a:rPr lang="en-US" dirty="0" err="1"/>
              <a:t>Visualising</a:t>
            </a:r>
            <a:r>
              <a:rPr lang="en-US" dirty="0"/>
              <a:t> &amp; interpreting your data</a:t>
            </a:r>
          </a:p>
        </p:txBody>
      </p:sp>
      <p:pic>
        <p:nvPicPr>
          <p:cNvPr id="5" name="Picture 4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2185E109-3F35-A358-B799-7152558F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28" y="2339293"/>
            <a:ext cx="4487852" cy="2179413"/>
          </a:xfrm>
          <a:prstGeom prst="rect">
            <a:avLst/>
          </a:prstGeom>
        </p:spPr>
      </p:pic>
      <p:pic>
        <p:nvPicPr>
          <p:cNvPr id="4" name="Picture 3" descr="A picture containing text, circle&#10;&#10;Description automatically generated">
            <a:extLst>
              <a:ext uri="{FF2B5EF4-FFF2-40B4-BE49-F238E27FC236}">
                <a16:creationId xmlns:a16="http://schemas.microsoft.com/office/drawing/2014/main" id="{03C1805C-9B3C-2E3F-509F-BF7234F7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981" y="4513173"/>
            <a:ext cx="2301408" cy="2187075"/>
          </a:xfrm>
          <a:prstGeom prst="rect">
            <a:avLst/>
          </a:prstGeom>
        </p:spPr>
      </p:pic>
      <p:pic>
        <p:nvPicPr>
          <p:cNvPr id="5122" name="Picture 2" descr="Phylogenetic trees in R using ggtree | The Molecular Ecologist">
            <a:extLst>
              <a:ext uri="{FF2B5EF4-FFF2-40B4-BE49-F238E27FC236}">
                <a16:creationId xmlns:a16="http://schemas.microsoft.com/office/drawing/2014/main" id="{819BBFC3-B19D-F053-127C-80C3B19B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905" y="4513173"/>
            <a:ext cx="2187076" cy="218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A53A7-3D7F-BE13-68EF-6857408598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0265" b="26257"/>
          <a:stretch/>
        </p:blipFill>
        <p:spPr>
          <a:xfrm>
            <a:off x="220717" y="239001"/>
            <a:ext cx="11287125" cy="69437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0C298-BEE7-50A6-7382-155010A5581A}"/>
              </a:ext>
            </a:extLst>
          </p:cNvPr>
          <p:cNvSpPr txBox="1"/>
          <p:nvPr/>
        </p:nvSpPr>
        <p:spPr>
          <a:xfrm>
            <a:off x="8994699" y="6249667"/>
            <a:ext cx="201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Bautista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i="1" dirty="0" err="1"/>
              <a:t>JoVE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55FB50-EF1A-B0DB-9C24-2ADE7F50D03F}"/>
              </a:ext>
            </a:extLst>
          </p:cNvPr>
          <p:cNvSpPr/>
          <p:nvPr/>
        </p:nvSpPr>
        <p:spPr>
          <a:xfrm>
            <a:off x="7381444" y="370703"/>
            <a:ext cx="3757815" cy="5647038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69A29-0EFC-56F0-4583-8F7A50266CE0}"/>
              </a:ext>
            </a:extLst>
          </p:cNvPr>
          <p:cNvSpPr/>
          <p:nvPr/>
        </p:nvSpPr>
        <p:spPr>
          <a:xfrm>
            <a:off x="4081849" y="2604933"/>
            <a:ext cx="3196281" cy="3412808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7ED1-1AA9-EAC3-512C-EB29E286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FADA547-ABED-A823-5BA7-4D846395CD2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43427178"/>
              </p:ext>
            </p:extLst>
          </p:nvPr>
        </p:nvGraphicFramePr>
        <p:xfrm>
          <a:off x="285750" y="1627188"/>
          <a:ext cx="11474448" cy="226236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93230">
                  <a:extLst>
                    <a:ext uri="{9D8B030D-6E8A-4147-A177-3AD203B41FA5}">
                      <a16:colId xmlns:a16="http://schemas.microsoft.com/office/drawing/2014/main" val="948436246"/>
                    </a:ext>
                  </a:extLst>
                </a:gridCol>
                <a:gridCol w="2214225">
                  <a:extLst>
                    <a:ext uri="{9D8B030D-6E8A-4147-A177-3AD203B41FA5}">
                      <a16:colId xmlns:a16="http://schemas.microsoft.com/office/drawing/2014/main" val="2083800073"/>
                    </a:ext>
                  </a:extLst>
                </a:gridCol>
                <a:gridCol w="2839371">
                  <a:extLst>
                    <a:ext uri="{9D8B030D-6E8A-4147-A177-3AD203B41FA5}">
                      <a16:colId xmlns:a16="http://schemas.microsoft.com/office/drawing/2014/main" val="1862145893"/>
                    </a:ext>
                  </a:extLst>
                </a:gridCol>
                <a:gridCol w="2496550">
                  <a:extLst>
                    <a:ext uri="{9D8B030D-6E8A-4147-A177-3AD203B41FA5}">
                      <a16:colId xmlns:a16="http://schemas.microsoft.com/office/drawing/2014/main" val="2109289424"/>
                    </a:ext>
                  </a:extLst>
                </a:gridCol>
                <a:gridCol w="1831072">
                  <a:extLst>
                    <a:ext uri="{9D8B030D-6E8A-4147-A177-3AD203B41FA5}">
                      <a16:colId xmlns:a16="http://schemas.microsoft.com/office/drawing/2014/main" val="799804535"/>
                    </a:ext>
                  </a:extLst>
                </a:gridCol>
              </a:tblGrid>
              <a:tr h="732472">
                <a:tc>
                  <a:txBody>
                    <a:bodyPr/>
                    <a:lstStyle/>
                    <a:p>
                      <a:r>
                        <a:rPr lang="en-US" sz="1600"/>
                        <a:t>MONDAY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TUESDAY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WEDNESDAY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THURSDAY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FRIDAY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005693029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dirty="0"/>
                        <a:t>OPENING </a:t>
                      </a:r>
                    </a:p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 STARTER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WET LAB/</a:t>
                      </a:r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  <a:p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FF"/>
                          </a:highlight>
                        </a:rPr>
                        <a:t>DRY LAB</a:t>
                      </a:r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3396834892"/>
                  </a:ext>
                </a:extLst>
              </a:tr>
              <a:tr h="665311">
                <a:tc>
                  <a:txBody>
                    <a:bodyPr/>
                    <a:lstStyle/>
                    <a:p>
                      <a:r>
                        <a:rPr lang="en-US" sz="1600" b="0" i="0" dirty="0"/>
                        <a:t>Background &amp; lab intro</a:t>
                      </a:r>
                    </a:p>
                    <a:p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Masterclasses &amp; Nanopore library prep I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Nanopore library prep II &amp; sequencing</a:t>
                      </a:r>
                    </a:p>
                    <a:p>
                      <a:r>
                        <a:rPr lang="en-US" sz="1600" dirty="0"/>
                        <a:t>Intro to Bioinformatics</a:t>
                      </a:r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Bioinformatics pipeline</a:t>
                      </a:r>
                    </a:p>
                    <a:p>
                      <a:r>
                        <a:rPr lang="en-GB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Alignments &amp; Phylogenies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analysis, interpretation &amp; </a:t>
                      </a:r>
                      <a:r>
                        <a:rPr lang="en-US" sz="1600" dirty="0" err="1"/>
                        <a:t>visualisation</a:t>
                      </a:r>
                      <a:endParaRPr lang="en-US" sz="1600" dirty="0"/>
                    </a:p>
                  </a:txBody>
                  <a:tcPr marL="133062" marR="133062" marT="66531" marB="66531"/>
                </a:tc>
                <a:extLst>
                  <a:ext uri="{0D108BD9-81ED-4DB2-BD59-A6C34878D82A}">
                    <a16:rowId xmlns:a16="http://schemas.microsoft.com/office/drawing/2014/main" val="4108953177"/>
                  </a:ext>
                </a:extLst>
              </a:tr>
            </a:tbl>
          </a:graphicData>
        </a:graphic>
      </p:graphicFrame>
      <p:pic>
        <p:nvPicPr>
          <p:cNvPr id="3" name="Picture 2" descr="Phylogenetic trees in R using ggtree | The Molecular Ecologist">
            <a:extLst>
              <a:ext uri="{FF2B5EF4-FFF2-40B4-BE49-F238E27FC236}">
                <a16:creationId xmlns:a16="http://schemas.microsoft.com/office/drawing/2014/main" id="{25117578-10D0-6F78-A239-1893A6D89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310" y="4094341"/>
            <a:ext cx="1730692" cy="17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t Cartoon png download - 1280*794 - Free Transparent Commandline  Interface png Download. - CleanPNG / KissPNG">
            <a:extLst>
              <a:ext uri="{FF2B5EF4-FFF2-40B4-BE49-F238E27FC236}">
                <a16:creationId xmlns:a16="http://schemas.microsoft.com/office/drawing/2014/main" id="{70720AB9-4EBE-BB1B-522B-57E497E0B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5" y="4341256"/>
            <a:ext cx="2187076" cy="135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rst Nanopore Sequencing of Human Genome">
            <a:extLst>
              <a:ext uri="{FF2B5EF4-FFF2-40B4-BE49-F238E27FC236}">
                <a16:creationId xmlns:a16="http://schemas.microsoft.com/office/drawing/2014/main" id="{DFEB9DA9-0CFD-8431-21BD-80AB9334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31" y="4094341"/>
            <a:ext cx="3479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circular chart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B5A53C0E-CDE3-297D-3907-DF887BF08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2" y="4094341"/>
            <a:ext cx="1975716" cy="19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 are you?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8C308-46F8-B245-BCE1-912B1645A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29F988-0422-307F-4101-3EFA53AE9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>
            <a:normAutofit/>
          </a:bodyPr>
          <a:lstStyle/>
          <a:p>
            <a:r>
              <a:rPr lang="en-US" dirty="0"/>
              <a:t>Split into 2 groups</a:t>
            </a:r>
          </a:p>
          <a:p>
            <a:r>
              <a:rPr lang="en-US" dirty="0"/>
              <a:t>3 minute rounds</a:t>
            </a:r>
          </a:p>
          <a:p>
            <a:r>
              <a:rPr lang="en-US" dirty="0"/>
              <a:t>Each person takes it in turn to answer set of questions (next slide) </a:t>
            </a:r>
          </a:p>
          <a:p>
            <a:pPr lvl="1"/>
            <a:r>
              <a:rPr lang="en-US" dirty="0"/>
              <a:t>Each answer q1 before moving on to next q…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At the end of each round (DING!):</a:t>
            </a:r>
          </a:p>
          <a:p>
            <a:pPr lvl="1"/>
            <a:r>
              <a:rPr lang="en-US" dirty="0"/>
              <a:t>Group 1 stays seated</a:t>
            </a:r>
          </a:p>
          <a:p>
            <a:pPr lvl="1"/>
            <a:r>
              <a:rPr lang="en-US" dirty="0"/>
              <a:t>Group 2 rotates</a:t>
            </a:r>
          </a:p>
        </p:txBody>
      </p:sp>
      <p:pic>
        <p:nvPicPr>
          <p:cNvPr id="4098" name="Picture 2" descr="Complete Guide to Speed Dating: In-Person and Online">
            <a:extLst>
              <a:ext uri="{FF2B5EF4-FFF2-40B4-BE49-F238E27FC236}">
                <a16:creationId xmlns:a16="http://schemas.microsoft.com/office/drawing/2014/main" id="{9EEA8555-950A-E531-3FF3-07F7EEE085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r="20114" b="-1"/>
          <a:stretch/>
        </p:blipFill>
        <p:spPr bwMode="auto">
          <a:xfrm>
            <a:off x="6172200" y="1608667"/>
            <a:ext cx="5181600" cy="45682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ACB099-26A8-F556-6E82-19E7B8E7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 anchor="t">
            <a:normAutofit/>
          </a:bodyPr>
          <a:lstStyle/>
          <a:p>
            <a:r>
              <a:rPr lang="en-US" dirty="0"/>
              <a:t>Speed dating! </a:t>
            </a:r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C6C3-D298-8D9A-56B4-9C8ABDCB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1D9CB-FE40-179F-04A8-8A048384A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Introduce yourself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you hoping to gain from the workshop?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you could be an animal- what would you be and why?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799CC7-B238-206D-00F5-90BA6217EDC2}"/>
              </a:ext>
            </a:extLst>
          </p:cNvPr>
          <p:cNvSpPr/>
          <p:nvPr/>
        </p:nvSpPr>
        <p:spPr>
          <a:xfrm>
            <a:off x="848806" y="4429037"/>
            <a:ext cx="1545752" cy="135630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E1F5F-3D6A-E721-48C6-2F5AD30D4FCA}"/>
              </a:ext>
            </a:extLst>
          </p:cNvPr>
          <p:cNvSpPr/>
          <p:nvPr/>
        </p:nvSpPr>
        <p:spPr>
          <a:xfrm>
            <a:off x="3785028" y="4467935"/>
            <a:ext cx="1545752" cy="135630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2CCE8E-5240-BB43-3F20-A8FE8A4CDF21}"/>
              </a:ext>
            </a:extLst>
          </p:cNvPr>
          <p:cNvSpPr/>
          <p:nvPr/>
        </p:nvSpPr>
        <p:spPr>
          <a:xfrm>
            <a:off x="6721250" y="4467935"/>
            <a:ext cx="1545752" cy="1356309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86A7B6-33C2-48DD-FF6C-047541B23579}"/>
              </a:ext>
            </a:extLst>
          </p:cNvPr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C046197-C9F4-1894-E8AD-1D188E8452F5}"/>
              </a:ext>
            </a:extLst>
          </p:cNvPr>
          <p:cNvSpPr/>
          <p:nvPr/>
        </p:nvSpPr>
        <p:spPr>
          <a:xfrm>
            <a:off x="9657347" y="4716379"/>
            <a:ext cx="2102852" cy="9304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13B58"/>
                </a:solidFill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" dur="21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1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09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6137</TotalTime>
  <Words>254</Words>
  <Application>Microsoft Macintosh PowerPoint</Application>
  <PresentationFormat>Widescreen</PresentationFormat>
  <Paragraphs>73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Who are we?</vt:lpstr>
      <vt:lpstr>Workshop etiquette</vt:lpstr>
      <vt:lpstr>Workshop content</vt:lpstr>
      <vt:lpstr>PowerPoint Presentation</vt:lpstr>
      <vt:lpstr>Schedule</vt:lpstr>
      <vt:lpstr>Who are you?</vt:lpstr>
      <vt:lpstr>Speed dating! 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Kirstyn Brunker</cp:lastModifiedBy>
  <cp:revision>76</cp:revision>
  <dcterms:created xsi:type="dcterms:W3CDTF">2021-01-06T14:22:07Z</dcterms:created>
  <dcterms:modified xsi:type="dcterms:W3CDTF">2024-02-11T15:58:21Z</dcterms:modified>
  <cp:category/>
</cp:coreProperties>
</file>